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2"/>
  </p:notesMasterIdLst>
  <p:sldIdLst>
    <p:sldId id="394" r:id="rId5"/>
    <p:sldId id="404" r:id="rId6"/>
    <p:sldId id="405" r:id="rId7"/>
    <p:sldId id="412" r:id="rId8"/>
    <p:sldId id="414" r:id="rId9"/>
    <p:sldId id="408" r:id="rId10"/>
    <p:sldId id="40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3E9AA-929C-9CBB-1131-B36F949D6F4D}" name="Simon Bremmer" initials="SB" userId="S::s.bremmer@debilt.nl::21f3e51c-d768-4763-8734-27fb7131c3c9" providerId="AD"/>
  <p188:author id="{C11930FF-B24B-8A82-CBE9-926D0D55CEE3}" name="Aletta Koster" initials="AK" userId="S::a.koster@debilt.nl::676cbd4a-8ff5-496b-9889-8a21920137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3516A-0A6B-7927-0FF5-89D28305E73F}" v="3" dt="2023-10-30T14:40:52.876"/>
    <p1510:client id="{2233E582-953C-B7DF-A06F-A48F7CF5E6A0}" v="3" dt="2023-10-30T14:34:32.478"/>
    <p1510:client id="{377F8A1E-8BE9-04A2-2917-E90DDDA81274}" v="4" dt="2023-10-30T14:26:54.212"/>
    <p1510:client id="{4094AE30-2711-A7EC-4562-9D09BDCF785F}" v="3" dt="2023-10-30T14:09:14.233"/>
    <p1510:client id="{7026E000-FEF7-407B-9841-6B648F72A382}" v="2573" dt="2023-10-30T17:02:18.490"/>
    <p1510:client id="{A51BA606-1050-424A-698B-115020C48D5D}" v="64" dt="2023-10-30T14:08:05.721"/>
    <p1510:client id="{A5A6D9B0-3293-427B-923E-4C19A2EF9C4E}" v="1" dt="2023-10-30T12:11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61" autoAdjust="0"/>
  </p:normalViewPr>
  <p:slideViewPr>
    <p:cSldViewPr snapToGrid="0">
      <p:cViewPr varScale="1">
        <p:scale>
          <a:sx n="66" d="100"/>
          <a:sy n="66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tta Koster" userId="676cbd4a-8ff5-496b-9889-8a2192013738" providerId="ADAL" clId="{7026E000-FEF7-407B-9841-6B648F72A382}"/>
    <pc:docChg chg="undo custSel addSld delSld modSld">
      <pc:chgData name="Aletta Koster" userId="676cbd4a-8ff5-496b-9889-8a2192013738" providerId="ADAL" clId="{7026E000-FEF7-407B-9841-6B648F72A382}" dt="2023-10-30T17:33:36.410" v="2916" actId="20577"/>
      <pc:docMkLst>
        <pc:docMk/>
      </pc:docMkLst>
      <pc:sldChg chg="modNotesTx">
        <pc:chgData name="Aletta Koster" userId="676cbd4a-8ff5-496b-9889-8a2192013738" providerId="ADAL" clId="{7026E000-FEF7-407B-9841-6B648F72A382}" dt="2023-10-30T16:52:40.685" v="1779" actId="20577"/>
        <pc:sldMkLst>
          <pc:docMk/>
          <pc:sldMk cId="1119828757" sldId="394"/>
        </pc:sldMkLst>
      </pc:sldChg>
      <pc:sldChg chg="modNotesTx">
        <pc:chgData name="Aletta Koster" userId="676cbd4a-8ff5-496b-9889-8a2192013738" providerId="ADAL" clId="{7026E000-FEF7-407B-9841-6B648F72A382}" dt="2023-10-30T16:55:39.301" v="2478" actId="20577"/>
        <pc:sldMkLst>
          <pc:docMk/>
          <pc:sldMk cId="2783986502" sldId="404"/>
        </pc:sldMkLst>
      </pc:sldChg>
      <pc:sldChg chg="delCm modNotesTx">
        <pc:chgData name="Aletta Koster" userId="676cbd4a-8ff5-496b-9889-8a2192013738" providerId="ADAL" clId="{7026E000-FEF7-407B-9841-6B648F72A382}" dt="2023-10-30T16:56:13.030" v="2509" actId="20577"/>
        <pc:sldMkLst>
          <pc:docMk/>
          <pc:sldMk cId="373198207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del">
              <pc226:chgData name="Aletta Koster" userId="676cbd4a-8ff5-496b-9889-8a2192013738" providerId="ADAL" clId="{7026E000-FEF7-407B-9841-6B648F72A382}" dt="2023-10-30T16:07:23.966" v="395"/>
              <pc2:cmMkLst xmlns:pc2="http://schemas.microsoft.com/office/powerpoint/2019/9/main/command">
                <pc:docMk/>
                <pc:sldMk cId="373198207" sldId="405"/>
                <pc2:cmMk id="{A62BBB11-EBC4-4E2D-80EC-8FF1BAB58EC4}"/>
              </pc2:cmMkLst>
            </pc226:cmChg>
          </p:ext>
        </pc:extLst>
      </pc:sldChg>
      <pc:sldChg chg="modSp mod modNotesTx">
        <pc:chgData name="Aletta Koster" userId="676cbd4a-8ff5-496b-9889-8a2192013738" providerId="ADAL" clId="{7026E000-FEF7-407B-9841-6B648F72A382}" dt="2023-10-30T16:58:38.559" v="2893" actId="20577"/>
        <pc:sldMkLst>
          <pc:docMk/>
          <pc:sldMk cId="149982726" sldId="408"/>
        </pc:sldMkLst>
        <pc:spChg chg="mod">
          <ac:chgData name="Aletta Koster" userId="676cbd4a-8ff5-496b-9889-8a2192013738" providerId="ADAL" clId="{7026E000-FEF7-407B-9841-6B648F72A382}" dt="2023-10-30T16:30:59.402" v="1568" actId="5793"/>
          <ac:spMkLst>
            <pc:docMk/>
            <pc:sldMk cId="149982726" sldId="408"/>
            <ac:spMk id="3" creationId="{864A53C9-0B45-C454-285B-0D2CFDD0DC3B}"/>
          </ac:spMkLst>
        </pc:spChg>
      </pc:sldChg>
      <pc:sldChg chg="delSp modSp add del mod setBg delDesignElem modNotesTx">
        <pc:chgData name="Aletta Koster" userId="676cbd4a-8ff5-496b-9889-8a2192013738" providerId="ADAL" clId="{7026E000-FEF7-407B-9841-6B648F72A382}" dt="2023-10-30T17:00:49.349" v="2896"/>
        <pc:sldMkLst>
          <pc:docMk/>
          <pc:sldMk cId="2302118851" sldId="409"/>
        </pc:sldMkLst>
        <pc:spChg chg="mod">
          <ac:chgData name="Aletta Koster" userId="676cbd4a-8ff5-496b-9889-8a2192013738" providerId="ADAL" clId="{7026E000-FEF7-407B-9841-6B648F72A382}" dt="2023-10-30T15:58:42.819" v="390" actId="5793"/>
          <ac:spMkLst>
            <pc:docMk/>
            <pc:sldMk cId="2302118851" sldId="409"/>
            <ac:spMk id="3" creationId="{864A53C9-0B45-C454-285B-0D2CFDD0DC3B}"/>
          </ac:spMkLst>
        </pc:spChg>
        <pc:spChg chg="del">
          <ac:chgData name="Aletta Koster" userId="676cbd4a-8ff5-496b-9889-8a2192013738" providerId="ADAL" clId="{7026E000-FEF7-407B-9841-6B648F72A382}" dt="2023-10-30T17:00:49.349" v="2896"/>
          <ac:spMkLst>
            <pc:docMk/>
            <pc:sldMk cId="2302118851" sldId="409"/>
            <ac:spMk id="11" creationId="{5402222E-F041-43A0-81BC-1B3F2EF765E5}"/>
          </ac:spMkLst>
        </pc:spChg>
        <pc:spChg chg="del">
          <ac:chgData name="Aletta Koster" userId="676cbd4a-8ff5-496b-9889-8a2192013738" providerId="ADAL" clId="{7026E000-FEF7-407B-9841-6B648F72A382}" dt="2023-10-30T17:00:49.349" v="2896"/>
          <ac:spMkLst>
            <pc:docMk/>
            <pc:sldMk cId="2302118851" sldId="409"/>
            <ac:spMk id="13" creationId="{B80D28A2-8EA4-4EF0-9056-3BDAA7290FDA}"/>
          </ac:spMkLst>
        </pc:spChg>
      </pc:sldChg>
      <pc:sldChg chg="modSp mod modShow modNotesTx">
        <pc:chgData name="Aletta Koster" userId="676cbd4a-8ff5-496b-9889-8a2192013738" providerId="ADAL" clId="{7026E000-FEF7-407B-9841-6B648F72A382}" dt="2023-10-30T16:57:51.070" v="2739" actId="20577"/>
        <pc:sldMkLst>
          <pc:docMk/>
          <pc:sldMk cId="3269292626" sldId="412"/>
        </pc:sldMkLst>
        <pc:spChg chg="mod">
          <ac:chgData name="Aletta Koster" userId="676cbd4a-8ff5-496b-9889-8a2192013738" providerId="ADAL" clId="{7026E000-FEF7-407B-9841-6B648F72A382}" dt="2023-10-30T16:33:47.859" v="1760" actId="20577"/>
          <ac:spMkLst>
            <pc:docMk/>
            <pc:sldMk cId="3269292626" sldId="412"/>
            <ac:spMk id="3" creationId="{864A53C9-0B45-C454-285B-0D2CFDD0DC3B}"/>
          </ac:spMkLst>
        </pc:spChg>
      </pc:sldChg>
      <pc:sldChg chg="modSp new mod delCm modCm modNotesTx">
        <pc:chgData name="Aletta Koster" userId="676cbd4a-8ff5-496b-9889-8a2192013738" providerId="ADAL" clId="{7026E000-FEF7-407B-9841-6B648F72A382}" dt="2023-10-30T17:33:36.410" v="2916" actId="20577"/>
        <pc:sldMkLst>
          <pc:docMk/>
          <pc:sldMk cId="356258953" sldId="414"/>
        </pc:sldMkLst>
        <pc:spChg chg="mod">
          <ac:chgData name="Aletta Koster" userId="676cbd4a-8ff5-496b-9889-8a2192013738" providerId="ADAL" clId="{7026E000-FEF7-407B-9841-6B648F72A382}" dt="2023-10-30T14:11:43.149" v="48" actId="20577"/>
          <ac:spMkLst>
            <pc:docMk/>
            <pc:sldMk cId="356258953" sldId="414"/>
            <ac:spMk id="2" creationId="{904614E7-F764-5D66-4D0B-B4831132FF18}"/>
          </ac:spMkLst>
        </pc:spChg>
        <pc:spChg chg="mod">
          <ac:chgData name="Aletta Koster" userId="676cbd4a-8ff5-496b-9889-8a2192013738" providerId="ADAL" clId="{7026E000-FEF7-407B-9841-6B648F72A382}" dt="2023-10-30T17:02:18.490" v="2915" actId="113"/>
          <ac:spMkLst>
            <pc:docMk/>
            <pc:sldMk cId="356258953" sldId="414"/>
            <ac:spMk id="3" creationId="{DC2FE6EC-8686-B82C-F29F-4E0F6F8521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xmlns="" chg="del mod">
              <pc226:chgData name="Aletta Koster" userId="676cbd4a-8ff5-496b-9889-8a2192013738" providerId="ADAL" clId="{7026E000-FEF7-407B-9841-6B648F72A382}" dt="2023-10-30T16:47:12.722" v="1762"/>
              <pc2:cmMkLst xmlns:pc2="http://schemas.microsoft.com/office/powerpoint/2019/9/main/command">
                <pc:docMk/>
                <pc:sldMk cId="356258953" sldId="414"/>
                <pc2:cmMk id="{99B2AB44-D03A-43B9-BAE5-38DB847DFB5B}"/>
              </pc2:cmMkLst>
            </pc226:cmChg>
          </p:ext>
        </pc:extLst>
      </pc:sldChg>
      <pc:sldChg chg="add del">
        <pc:chgData name="Aletta Koster" userId="676cbd4a-8ff5-496b-9889-8a2192013738" providerId="ADAL" clId="{7026E000-FEF7-407B-9841-6B648F72A382}" dt="2023-10-30T16:28:43.883" v="1336" actId="47"/>
        <pc:sldMkLst>
          <pc:docMk/>
          <pc:sldMk cId="592483401" sldId="415"/>
        </pc:sldMkLst>
      </pc:sldChg>
      <pc:sldChg chg="new del">
        <pc:chgData name="Aletta Koster" userId="676cbd4a-8ff5-496b-9889-8a2192013738" providerId="ADAL" clId="{7026E000-FEF7-407B-9841-6B648F72A382}" dt="2023-10-30T17:00:52.429" v="2897" actId="47"/>
        <pc:sldMkLst>
          <pc:docMk/>
          <pc:sldMk cId="4179319616" sldId="415"/>
        </pc:sldMkLst>
      </pc:sldChg>
    </pc:docChg>
  </pc:docChgLst>
  <pc:docChgLst>
    <pc:chgData name="Aletta Koster" userId="S::a.koster@debilt.nl::676cbd4a-8ff5-496b-9889-8a2192013738" providerId="AD" clId="Web-{0B93516A-0A6B-7927-0FF5-89D28305E73F}"/>
    <pc:docChg chg="mod">
      <pc:chgData name="Aletta Koster" userId="S::a.koster@debilt.nl::676cbd4a-8ff5-496b-9889-8a2192013738" providerId="AD" clId="Web-{0B93516A-0A6B-7927-0FF5-89D28305E73F}" dt="2023-10-30T14:40:52.876" v="2"/>
      <pc:docMkLst>
        <pc:docMk/>
      </pc:docMkLst>
      <pc:sldChg chg="modCm">
        <pc:chgData name="Aletta Koster" userId="S::a.koster@debilt.nl::676cbd4a-8ff5-496b-9889-8a2192013738" providerId="AD" clId="Web-{0B93516A-0A6B-7927-0FF5-89D28305E73F}" dt="2023-10-30T14:40:52.876" v="2"/>
        <pc:sldMkLst>
          <pc:docMk/>
          <pc:sldMk cId="373198207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">
              <pc226:chgData name="Aletta Koster" userId="S::a.koster@debilt.nl::676cbd4a-8ff5-496b-9889-8a2192013738" providerId="AD" clId="Web-{0B93516A-0A6B-7927-0FF5-89D28305E73F}" dt="2023-10-30T14:40:52.876" v="2"/>
              <pc2:cmMkLst xmlns:pc2="http://schemas.microsoft.com/office/powerpoint/2019/9/main/command">
                <pc:docMk/>
                <pc:sldMk cId="373198207" sldId="405"/>
                <pc2:cmMk id="{A62BBB11-EBC4-4E2D-80EC-8FF1BAB58EC4}"/>
              </pc2:cmMkLst>
              <pc226:cmRplyChg chg="add">
                <pc226:chgData name="Aletta Koster" userId="S::a.koster@debilt.nl::676cbd4a-8ff5-496b-9889-8a2192013738" providerId="AD" clId="Web-{0B93516A-0A6B-7927-0FF5-89D28305E73F}" dt="2023-10-30T14:40:52.876" v="2"/>
                <pc2:cmRplyMkLst xmlns:pc2="http://schemas.microsoft.com/office/powerpoint/2019/9/main/command">
                  <pc:docMk/>
                  <pc:sldMk cId="373198207" sldId="405"/>
                  <pc2:cmMk id="{A62BBB11-EBC4-4E2D-80EC-8FF1BAB58EC4}"/>
                  <pc2:cmRplyMk id="{3362F2E8-A470-4CBA-BCC8-B981CE0D1EB4}"/>
                </pc2:cmRplyMkLst>
              </pc226:cmRplyChg>
            </pc226:cmChg>
          </p:ext>
        </pc:extLst>
      </pc:sldChg>
      <pc:sldChg chg="modCm">
        <pc:chgData name="Aletta Koster" userId="S::a.koster@debilt.nl::676cbd4a-8ff5-496b-9889-8a2192013738" providerId="AD" clId="Web-{0B93516A-0A6B-7927-0FF5-89D28305E73F}" dt="2023-10-30T14:40:30.547" v="1"/>
        <pc:sldMkLst>
          <pc:docMk/>
          <pc:sldMk cId="356258953" sldId="4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">
              <pc226:chgData name="Aletta Koster" userId="S::a.koster@debilt.nl::676cbd4a-8ff5-496b-9889-8a2192013738" providerId="AD" clId="Web-{0B93516A-0A6B-7927-0FF5-89D28305E73F}" dt="2023-10-30T14:40:30.547" v="1"/>
              <pc2:cmMkLst xmlns:pc2="http://schemas.microsoft.com/office/powerpoint/2019/9/main/command">
                <pc:docMk/>
                <pc:sldMk cId="356258953" sldId="414"/>
                <pc2:cmMk id="{99B2AB44-D03A-43B9-BAE5-38DB847DFB5B}"/>
              </pc2:cmMkLst>
              <pc226:cmRplyChg chg="add">
                <pc226:chgData name="Aletta Koster" userId="S::a.koster@debilt.nl::676cbd4a-8ff5-496b-9889-8a2192013738" providerId="AD" clId="Web-{0B93516A-0A6B-7927-0FF5-89D28305E73F}" dt="2023-10-30T14:40:30.547" v="1"/>
                <pc2:cmRplyMkLst xmlns:pc2="http://schemas.microsoft.com/office/powerpoint/2019/9/main/command">
                  <pc:docMk/>
                  <pc:sldMk cId="356258953" sldId="414"/>
                  <pc2:cmMk id="{99B2AB44-D03A-43B9-BAE5-38DB847DFB5B}"/>
                  <pc2:cmRplyMk id="{9EDB1A94-7375-4DE4-B131-05CDD2167625}"/>
                </pc2:cmRplyMkLst>
              </pc226:cmRplyChg>
            </pc226:cmChg>
          </p:ext>
        </pc:extLst>
      </pc:sldChg>
    </pc:docChg>
  </pc:docChgLst>
  <pc:docChgLst>
    <pc:chgData name="Aletta Koster" userId="S::a.koster@debilt.nl::676cbd4a-8ff5-496b-9889-8a2192013738" providerId="AD" clId="Web-{377F8A1E-8BE9-04A2-2917-E90DDDA81274}"/>
    <pc:docChg chg="delSld sldOrd">
      <pc:chgData name="Aletta Koster" userId="S::a.koster@debilt.nl::676cbd4a-8ff5-496b-9889-8a2192013738" providerId="AD" clId="Web-{377F8A1E-8BE9-04A2-2917-E90DDDA81274}" dt="2023-10-30T14:26:54.212" v="3"/>
      <pc:docMkLst>
        <pc:docMk/>
      </pc:docMkLst>
      <pc:sldChg chg="del">
        <pc:chgData name="Aletta Koster" userId="S::a.koster@debilt.nl::676cbd4a-8ff5-496b-9889-8a2192013738" providerId="AD" clId="Web-{377F8A1E-8BE9-04A2-2917-E90DDDA81274}" dt="2023-10-30T14:26:37.602" v="2"/>
        <pc:sldMkLst>
          <pc:docMk/>
          <pc:sldMk cId="3921239341" sldId="406"/>
        </pc:sldMkLst>
      </pc:sldChg>
      <pc:sldChg chg="del">
        <pc:chgData name="Aletta Koster" userId="S::a.koster@debilt.nl::676cbd4a-8ff5-496b-9889-8a2192013738" providerId="AD" clId="Web-{377F8A1E-8BE9-04A2-2917-E90DDDA81274}" dt="2023-10-30T14:26:37.602" v="0"/>
        <pc:sldMkLst>
          <pc:docMk/>
          <pc:sldMk cId="32637105" sldId="407"/>
        </pc:sldMkLst>
      </pc:sldChg>
      <pc:sldChg chg="ord">
        <pc:chgData name="Aletta Koster" userId="S::a.koster@debilt.nl::676cbd4a-8ff5-496b-9889-8a2192013738" providerId="AD" clId="Web-{377F8A1E-8BE9-04A2-2917-E90DDDA81274}" dt="2023-10-30T14:26:54.212" v="3"/>
        <pc:sldMkLst>
          <pc:docMk/>
          <pc:sldMk cId="2302118851" sldId="409"/>
        </pc:sldMkLst>
      </pc:sldChg>
      <pc:sldChg chg="del">
        <pc:chgData name="Aletta Koster" userId="S::a.koster@debilt.nl::676cbd4a-8ff5-496b-9889-8a2192013738" providerId="AD" clId="Web-{377F8A1E-8BE9-04A2-2917-E90DDDA81274}" dt="2023-10-30T14:26:37.602" v="1"/>
        <pc:sldMkLst>
          <pc:docMk/>
          <pc:sldMk cId="4207856857" sldId="413"/>
        </pc:sldMkLst>
      </pc:sldChg>
    </pc:docChg>
  </pc:docChgLst>
  <pc:docChgLst>
    <pc:chgData name="Aletta Koster" userId="S::a.koster@debilt.nl::676cbd4a-8ff5-496b-9889-8a2192013738" providerId="AD" clId="Web-{4094AE30-2711-A7EC-4562-9D09BDCF785F}"/>
    <pc:docChg chg="modSld">
      <pc:chgData name="Aletta Koster" userId="S::a.koster@debilt.nl::676cbd4a-8ff5-496b-9889-8a2192013738" providerId="AD" clId="Web-{4094AE30-2711-A7EC-4562-9D09BDCF785F}" dt="2023-10-30T14:10:15.079" v="16"/>
      <pc:docMkLst>
        <pc:docMk/>
      </pc:docMkLst>
      <pc:sldChg chg="modNotes">
        <pc:chgData name="Aletta Koster" userId="S::a.koster@debilt.nl::676cbd4a-8ff5-496b-9889-8a2192013738" providerId="AD" clId="Web-{4094AE30-2711-A7EC-4562-9D09BDCF785F}" dt="2023-10-30T14:10:15.079" v="16"/>
        <pc:sldMkLst>
          <pc:docMk/>
          <pc:sldMk cId="2783986502" sldId="404"/>
        </pc:sldMkLst>
      </pc:sldChg>
      <pc:sldChg chg="modSp">
        <pc:chgData name="Aletta Koster" userId="S::a.koster@debilt.nl::676cbd4a-8ff5-496b-9889-8a2192013738" providerId="AD" clId="Web-{4094AE30-2711-A7EC-4562-9D09BDCF785F}" dt="2023-10-30T14:09:12.061" v="1" actId="20577"/>
        <pc:sldMkLst>
          <pc:docMk/>
          <pc:sldMk cId="373198207" sldId="405"/>
        </pc:sldMkLst>
        <pc:spChg chg="mod">
          <ac:chgData name="Aletta Koster" userId="S::a.koster@debilt.nl::676cbd4a-8ff5-496b-9889-8a2192013738" providerId="AD" clId="Web-{4094AE30-2711-A7EC-4562-9D09BDCF785F}" dt="2023-10-30T14:09:12.061" v="1" actId="20577"/>
          <ac:spMkLst>
            <pc:docMk/>
            <pc:sldMk cId="373198207" sldId="405"/>
            <ac:spMk id="3" creationId="{864A53C9-0B45-C454-285B-0D2CFDD0DC3B}"/>
          </ac:spMkLst>
        </pc:spChg>
      </pc:sldChg>
    </pc:docChg>
  </pc:docChgLst>
  <pc:docChgLst>
    <pc:chgData name="Simon Bremmer" userId="S::s.bremmer@debilt.nl::21f3e51c-d768-4763-8734-27fb7131c3c9" providerId="AD" clId="Web-{2233E582-953C-B7DF-A06F-A48F7CF5E6A0}"/>
    <pc:docChg chg="mod">
      <pc:chgData name="Simon Bremmer" userId="S::s.bremmer@debilt.nl::21f3e51c-d768-4763-8734-27fb7131c3c9" providerId="AD" clId="Web-{2233E582-953C-B7DF-A06F-A48F7CF5E6A0}" dt="2023-10-30T14:34:32.478" v="2"/>
      <pc:docMkLst>
        <pc:docMk/>
      </pc:docMkLst>
      <pc:sldChg chg="addCm">
        <pc:chgData name="Simon Bremmer" userId="S::s.bremmer@debilt.nl::21f3e51c-d768-4763-8734-27fb7131c3c9" providerId="AD" clId="Web-{2233E582-953C-B7DF-A06F-A48F7CF5E6A0}" dt="2023-10-30T14:31:58.411" v="1"/>
        <pc:sldMkLst>
          <pc:docMk/>
          <pc:sldMk cId="373198207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Simon Bremmer" userId="S::s.bremmer@debilt.nl::21f3e51c-d768-4763-8734-27fb7131c3c9" providerId="AD" clId="Web-{2233E582-953C-B7DF-A06F-A48F7CF5E6A0}" dt="2023-10-30T14:31:58.411" v="1"/>
              <pc2:cmMkLst xmlns:pc2="http://schemas.microsoft.com/office/powerpoint/2019/9/main/command">
                <pc:docMk/>
                <pc:sldMk cId="373198207" sldId="405"/>
                <pc2:cmMk id="{A62BBB11-EBC4-4E2D-80EC-8FF1BAB58EC4}"/>
              </pc2:cmMkLst>
            </pc226:cmChg>
          </p:ext>
        </pc:extLst>
      </pc:sldChg>
      <pc:sldChg chg="addCm">
        <pc:chgData name="Simon Bremmer" userId="S::s.bremmer@debilt.nl::21f3e51c-d768-4763-8734-27fb7131c3c9" providerId="AD" clId="Web-{2233E582-953C-B7DF-A06F-A48F7CF5E6A0}" dt="2023-10-30T14:34:32.478" v="2"/>
        <pc:sldMkLst>
          <pc:docMk/>
          <pc:sldMk cId="356258953" sldId="4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Simon Bremmer" userId="S::s.bremmer@debilt.nl::21f3e51c-d768-4763-8734-27fb7131c3c9" providerId="AD" clId="Web-{2233E582-953C-B7DF-A06F-A48F7CF5E6A0}" dt="2023-10-30T14:34:32.478" v="2"/>
              <pc2:cmMkLst xmlns:pc2="http://schemas.microsoft.com/office/powerpoint/2019/9/main/command">
                <pc:docMk/>
                <pc:sldMk cId="356258953" sldId="414"/>
                <pc2:cmMk id="{99B2AB44-D03A-43B9-BAE5-38DB847DFB5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ED3-1D2B-4EFB-982B-1F86E7FBBCFC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2C00-F24F-49C9-9894-CA5BC71550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5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1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>
              <a:cs typeface="Calibri"/>
            </a:endParaRPr>
          </a:p>
          <a:p>
            <a:endParaRPr lang="nl-NL" noProof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60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36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53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22C00-F24F-49C9-9894-CA5BC715509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05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59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1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99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89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25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40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8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18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91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70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2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8ED4C2-D89F-934D-84F7-BC54285D422A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551C04-27DF-184F-AECE-28A0BDD4A2D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7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33DB52-40C2-D03B-25F8-81ADB4AB1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4" y="1231506"/>
            <a:ext cx="6145284" cy="4394988"/>
          </a:xfrm>
        </p:spPr>
        <p:txBody>
          <a:bodyPr>
            <a:normAutofit/>
          </a:bodyPr>
          <a:lstStyle/>
          <a:p>
            <a:pPr algn="r"/>
            <a:r>
              <a:rPr lang="nl-NL" sz="4800">
                <a:latin typeface="Microsoft JhengHei UI" panose="020B0400000000000000" pitchFamily="34" charset="-120"/>
                <a:ea typeface="Microsoft JhengHei UI" panose="020B0400000000000000" pitchFamily="34" charset="-120"/>
              </a:rPr>
              <a:t>Aletta koster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487771A-C710-9CF0-3A79-0044D2B6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5" y="1300843"/>
            <a:ext cx="3828329" cy="4256314"/>
          </a:xfrm>
        </p:spPr>
        <p:txBody>
          <a:bodyPr anchor="ctr">
            <a:normAutofit/>
          </a:bodyPr>
          <a:lstStyle/>
          <a:p>
            <a:pPr algn="l"/>
            <a:r>
              <a:rPr lang="nl-NL"/>
              <a:t>Projectmanager Spoorzone</a:t>
            </a:r>
          </a:p>
          <a:p>
            <a:pPr algn="l"/>
            <a:r>
              <a:rPr lang="nl-NL"/>
              <a:t>Gemeente de Bilt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8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2024-1664-AB8A-5108-0815D5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nl-NL"/>
              <a:t>Verschillende stappen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E4CD22-6D58-0F39-8011-C8B03B25C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A53C9-0B45-C454-285B-0D2CFDD0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b="1"/>
              <a:t>Ronde 1: Brede verkenning </a:t>
            </a:r>
            <a:r>
              <a:rPr lang="nl-NL" sz="2400"/>
              <a:t>(voorjaar 2023)</a:t>
            </a:r>
          </a:p>
          <a:p>
            <a:pPr>
              <a:lnSpc>
                <a:spcPct val="100000"/>
              </a:lnSpc>
            </a:pPr>
            <a:r>
              <a:rPr lang="nl-NL" sz="2400" b="1"/>
              <a:t>Ronde 2: Samenstellen twee varianten </a:t>
            </a:r>
            <a:r>
              <a:rPr lang="nl-NL" sz="2400"/>
              <a:t>(zomer en najaar 2023)</a:t>
            </a:r>
          </a:p>
          <a:p>
            <a:pPr>
              <a:lnSpc>
                <a:spcPct val="100000"/>
              </a:lnSpc>
            </a:pPr>
            <a:r>
              <a:rPr lang="nl-NL" sz="2400" b="1"/>
              <a:t>Gemeenteraad kiest voorkeursvariant </a:t>
            </a:r>
            <a:r>
              <a:rPr lang="nl-NL" sz="2400"/>
              <a:t>(december 2023)</a:t>
            </a:r>
          </a:p>
          <a:p>
            <a:pPr>
              <a:lnSpc>
                <a:spcPct val="100000"/>
              </a:lnSpc>
            </a:pPr>
            <a:r>
              <a:rPr lang="nl-NL" sz="2400" b="1"/>
              <a:t>Ronde 3: Uitwerken voorkeursvariant tot een gebiedsvisie en stedenbouwkundig </a:t>
            </a:r>
            <a:r>
              <a:rPr lang="nl-NL" sz="2400"/>
              <a:t>(eerste kwartaal 2024)</a:t>
            </a:r>
          </a:p>
          <a:p>
            <a:pPr>
              <a:lnSpc>
                <a:spcPct val="100000"/>
              </a:lnSpc>
            </a:pPr>
            <a:endParaRPr lang="nl-NL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98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2024-1664-AB8A-5108-0815D5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 fontScale="90000"/>
          </a:bodyPr>
          <a:lstStyle/>
          <a:p>
            <a:r>
              <a:rPr lang="nl-NL"/>
              <a:t>WAARMEE MOET DE VISIE REKENING HOUDEN?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E4CD22-6D58-0F39-8011-C8B03B25C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A53C9-0B45-C454-285B-0D2CFDD0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nl-NL" sz="2800"/>
              <a:t>Harde kaders Participatieplan</a:t>
            </a:r>
          </a:p>
          <a:p>
            <a:pPr>
              <a:lnSpc>
                <a:spcPct val="100000"/>
              </a:lnSpc>
            </a:pPr>
            <a:r>
              <a:rPr lang="nl-NL" sz="2800"/>
              <a:t>Kaders Omgevingsvisie, afspraken Provincie en landelijk woonbeleid</a:t>
            </a:r>
          </a:p>
          <a:p>
            <a:pPr>
              <a:lnSpc>
                <a:spcPct val="100000"/>
              </a:lnSpc>
            </a:pPr>
            <a:r>
              <a:rPr lang="nl-NL" sz="2800"/>
              <a:t>Zorgen, wensen en ideeën uit het participatietraject</a:t>
            </a:r>
          </a:p>
          <a:p>
            <a:pPr>
              <a:lnSpc>
                <a:spcPct val="100000"/>
              </a:lnSpc>
            </a:pPr>
            <a:r>
              <a:rPr lang="nl-NL" sz="2800"/>
              <a:t>Resultaten globaal haalbaarheidsonderzoek (o.a. mobiliteit, financiële haalbaarheid, ruimtelijke inpassing etc.)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9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2024-1664-AB8A-5108-0815D5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nl-NL"/>
              <a:t>Onderscheidende en haalbare varianten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E4CD22-6D58-0F39-8011-C8B03B25C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A53C9-0B45-C454-285B-0D2CFDD0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110155"/>
            <a:ext cx="6335338" cy="3769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b="1"/>
              <a:t>Maatschappelijk</a:t>
            </a:r>
            <a:r>
              <a:rPr lang="nl-NL" sz="2400"/>
              <a:t> haalbaar: vanuit (woningbouw) behoefte en participatie</a:t>
            </a:r>
          </a:p>
          <a:p>
            <a:pPr>
              <a:lnSpc>
                <a:spcPct val="100000"/>
              </a:lnSpc>
            </a:pPr>
            <a:r>
              <a:rPr lang="nl-NL" sz="2400" b="1"/>
              <a:t>Mobiliteit</a:t>
            </a:r>
            <a:r>
              <a:rPr lang="nl-NL" sz="2400"/>
              <a:t>sonderzoek: verkeerskundige inpasbaarheid</a:t>
            </a:r>
          </a:p>
          <a:p>
            <a:pPr>
              <a:lnSpc>
                <a:spcPct val="100000"/>
              </a:lnSpc>
            </a:pPr>
            <a:r>
              <a:rPr lang="nl-NL" sz="2400" b="1"/>
              <a:t>Ruimtelijk</a:t>
            </a:r>
            <a:r>
              <a:rPr lang="nl-NL" sz="2400"/>
              <a:t> haalbaar: toekomstbestendig en passend bij gebied</a:t>
            </a:r>
          </a:p>
          <a:p>
            <a:pPr>
              <a:lnSpc>
                <a:spcPct val="100000"/>
              </a:lnSpc>
            </a:pPr>
            <a:r>
              <a:rPr lang="nl-NL" sz="2400" b="1"/>
              <a:t>Financieel</a:t>
            </a:r>
            <a:r>
              <a:rPr lang="nl-NL" sz="2400"/>
              <a:t> haalbaar: kostenneutraal voor de gemeente en haalbaar voor partijen</a:t>
            </a:r>
          </a:p>
          <a:p>
            <a:pPr>
              <a:lnSpc>
                <a:spcPct val="100000"/>
              </a:lnSpc>
            </a:pPr>
            <a:r>
              <a:rPr lang="nl-NL" sz="2400" b="1"/>
              <a:t>Economisch</a:t>
            </a:r>
            <a:r>
              <a:rPr lang="nl-NL" sz="2400"/>
              <a:t> programma: commerciële en maatschappelijke voorzieningen</a:t>
            </a:r>
          </a:p>
        </p:txBody>
      </p:sp>
    </p:spTree>
    <p:extLst>
      <p:ext uri="{BB962C8B-B14F-4D97-AF65-F5344CB8AC3E}">
        <p14:creationId xmlns:p14="http://schemas.microsoft.com/office/powerpoint/2010/main" val="326929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614E7-F764-5D66-4D0B-B4831132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Globale uitkomsten haalbaarheidsonderzoek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FE6EC-8686-B82C-F29F-4E0F6F85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b="1"/>
              <a:t>Ruimtelijk</a:t>
            </a:r>
            <a:r>
              <a:rPr lang="nl-NL" sz="3200"/>
              <a:t>: twee onderscheidende concept varianten (zo behoudend en zo ambitieus als mogelijk)</a:t>
            </a:r>
          </a:p>
          <a:p>
            <a:r>
              <a:rPr lang="nl-NL" sz="3200" b="1">
                <a:cs typeface="Calibri"/>
              </a:rPr>
              <a:t>Mobiliteit</a:t>
            </a:r>
            <a:r>
              <a:rPr lang="nl-NL" sz="3200">
                <a:cs typeface="Calibri"/>
              </a:rPr>
              <a:t>: verkeerskundig inpasbaar, parkeernorm en busstation zijn spannend, verkeersveiligheid nader uitwerken</a:t>
            </a:r>
          </a:p>
          <a:p>
            <a:r>
              <a:rPr lang="nl-NL" sz="3200" b="1">
                <a:cs typeface="Calibri"/>
              </a:rPr>
              <a:t>Financieel</a:t>
            </a:r>
            <a:r>
              <a:rPr lang="nl-NL" sz="3200">
                <a:cs typeface="Calibri"/>
              </a:rPr>
              <a:t>: niet alle aantallen woningen blijken haalbaar</a:t>
            </a:r>
          </a:p>
          <a:p>
            <a:r>
              <a:rPr lang="nl-NL" sz="3200" b="1">
                <a:cs typeface="Calibri"/>
              </a:rPr>
              <a:t>Economisch</a:t>
            </a:r>
            <a:r>
              <a:rPr lang="nl-NL" sz="3200">
                <a:cs typeface="Calibri"/>
              </a:rPr>
              <a:t>: commerciële en maatschappelijke voorzieningen zijn dragers van de ontwikkeling</a:t>
            </a:r>
          </a:p>
        </p:txBody>
      </p:sp>
    </p:spTree>
    <p:extLst>
      <p:ext uri="{BB962C8B-B14F-4D97-AF65-F5344CB8AC3E}">
        <p14:creationId xmlns:p14="http://schemas.microsoft.com/office/powerpoint/2010/main" val="35625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2024-1664-AB8A-5108-0815D5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nl-NL"/>
              <a:t>Verdere uitwerking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E4CD22-6D58-0F39-8011-C8B03B25C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A53C9-0B45-C454-285B-0D2CFDD0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310641"/>
            <a:ext cx="6335338" cy="4568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/>
              <a:t>Van voorkeursvariant naar concept-gebiedsvisie naar definitieve gebiedsvisie</a:t>
            </a:r>
          </a:p>
          <a:p>
            <a:pPr>
              <a:lnSpc>
                <a:spcPct val="100000"/>
              </a:lnSpc>
            </a:pPr>
            <a:r>
              <a:rPr lang="nl-NL" sz="2800"/>
              <a:t>Met jullie weer als meedenkers</a:t>
            </a:r>
          </a:p>
          <a:p>
            <a:pPr>
              <a:lnSpc>
                <a:spcPct val="100000"/>
              </a:lnSpc>
            </a:pPr>
            <a:r>
              <a:rPr lang="nl-NL" sz="2800"/>
              <a:t>Daarna: juridisch/planologische procedure</a:t>
            </a:r>
          </a:p>
          <a:p>
            <a:pPr>
              <a:lnSpc>
                <a:spcPct val="100000"/>
              </a:lnSpc>
            </a:pPr>
            <a:r>
              <a:rPr lang="nl-NL" sz="2800"/>
              <a:t>En afspraken met eigenaren/ontwikkelaars</a:t>
            </a:r>
          </a:p>
          <a:p>
            <a:pPr>
              <a:lnSpc>
                <a:spcPct val="100000"/>
              </a:lnSpc>
            </a:pPr>
            <a:r>
              <a:rPr lang="nl-NL" sz="2800"/>
              <a:t>Stap voor stap…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8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22024-1664-AB8A-5108-0815D5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nl-NL"/>
              <a:t>Verkeer en parkeren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E4CD22-6D58-0F39-8011-C8B03B25C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A53C9-0B45-C454-285B-0D2CFDD0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40676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2800"/>
              <a:t>Begrijpelijke bron van zorg</a:t>
            </a:r>
          </a:p>
          <a:p>
            <a:pPr>
              <a:lnSpc>
                <a:spcPct val="100000"/>
              </a:lnSpc>
            </a:pPr>
            <a:r>
              <a:rPr lang="nl-NL" sz="2800"/>
              <a:t>Heeft onze volle aandacht en wordt samen met jullie onderzocht</a:t>
            </a:r>
          </a:p>
          <a:p>
            <a:pPr>
              <a:lnSpc>
                <a:spcPct val="100000"/>
              </a:lnSpc>
            </a:pPr>
            <a:r>
              <a:rPr lang="nl-NL" sz="2800"/>
              <a:t>Niet alleen wegcapaciteit en doorstroming, óók verkeersveiligheid!</a:t>
            </a:r>
          </a:p>
          <a:p>
            <a:pPr>
              <a:lnSpc>
                <a:spcPct val="100000"/>
              </a:lnSpc>
            </a:pPr>
            <a:r>
              <a:rPr lang="nl-NL" sz="2800"/>
              <a:t>Verkeerskundige vertelt jullie meer</a:t>
            </a:r>
          </a:p>
          <a:p>
            <a:pPr>
              <a:lnSpc>
                <a:spcPct val="100000"/>
              </a:lnSpc>
            </a:pPr>
            <a:r>
              <a:rPr lang="nl-NL" sz="2800"/>
              <a:t>Maar nu eerst het woord aan de stedenbouwkundige!</a:t>
            </a:r>
          </a:p>
          <a:p>
            <a:pPr>
              <a:lnSpc>
                <a:spcPct val="100000"/>
              </a:lnSpc>
            </a:pP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3021188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Aangepast 1">
      <a:dk1>
        <a:srgbClr val="000000"/>
      </a:dk1>
      <a:lt1>
        <a:srgbClr val="FFFFFF"/>
      </a:lt1>
      <a:dk2>
        <a:srgbClr val="008F51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5ecedb-a067-4289-b468-79dbbd364a6b">
      <Terms xmlns="http://schemas.microsoft.com/office/infopath/2007/PartnerControls"/>
    </lcf76f155ced4ddcb4097134ff3c332f>
    <TaxCatchAll xmlns="36ab39fe-4981-4582-bdc1-f9e308cb9764" xsi:nil="true"/>
    <SharedWithUsers xmlns="36ab39fe-4981-4582-bdc1-f9e308cb9764">
      <UserInfo>
        <DisplayName>Menno van der Veen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EA6FDEE319544866ED4E2DC469831" ma:contentTypeVersion="13" ma:contentTypeDescription="Een nieuw document maken." ma:contentTypeScope="" ma:versionID="d91dcd1711658413076f53573ee79b63">
  <xsd:schema xmlns:xsd="http://www.w3.org/2001/XMLSchema" xmlns:xs="http://www.w3.org/2001/XMLSchema" xmlns:p="http://schemas.microsoft.com/office/2006/metadata/properties" xmlns:ns2="715ecedb-a067-4289-b468-79dbbd364a6b" xmlns:ns3="36ab39fe-4981-4582-bdc1-f9e308cb9764" targetNamespace="http://schemas.microsoft.com/office/2006/metadata/properties" ma:root="true" ma:fieldsID="b9f8e017cb86bbe3f9384f833ea42fe1" ns2:_="" ns3:_="">
    <xsd:import namespace="715ecedb-a067-4289-b468-79dbbd364a6b"/>
    <xsd:import namespace="36ab39fe-4981-4582-bdc1-f9e308cb9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ecedb-a067-4289-b468-79dbbd364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69b13c3-ef03-4887-a299-f57447f5e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39fe-4981-4582-bdc1-f9e308cb97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08e49-c09c-4c4c-93eb-bff7fa3e922a}" ma:internalName="TaxCatchAll" ma:showField="CatchAllData" ma:web="36ab39fe-4981-4582-bdc1-f9e308cb97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9926FA-E5AA-4DD7-AABB-C93C42B25E6C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715ecedb-a067-4289-b468-79dbbd364a6b"/>
    <ds:schemaRef ds:uri="http://schemas.openxmlformats.org/package/2006/metadata/core-properties"/>
    <ds:schemaRef ds:uri="36ab39fe-4981-4582-bdc1-f9e308cb9764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A07D6D-D007-4F0F-9BB2-3F2C03858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1EC0B-2A50-4C0C-9D5F-2BDE89543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ecedb-a067-4289-b468-79dbbd364a6b"/>
    <ds:schemaRef ds:uri="36ab39fe-4981-4582-bdc1-f9e308cb97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</TotalTime>
  <Words>265</Words>
  <Application>Microsoft Office PowerPoint</Application>
  <PresentationFormat>Breedbeeld</PresentationFormat>
  <Paragraphs>42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Microsoft JhengHei UI</vt:lpstr>
      <vt:lpstr>Arial</vt:lpstr>
      <vt:lpstr>Calibri</vt:lpstr>
      <vt:lpstr>Gill Sans MT</vt:lpstr>
      <vt:lpstr>Impact</vt:lpstr>
      <vt:lpstr>Badge</vt:lpstr>
      <vt:lpstr>Aletta koster</vt:lpstr>
      <vt:lpstr>Verschillende stappen</vt:lpstr>
      <vt:lpstr>WAARMEE MOET DE VISIE REKENING HOUDEN?</vt:lpstr>
      <vt:lpstr>Onderscheidende en haalbare varianten</vt:lpstr>
      <vt:lpstr>Globale uitkomsten haalbaarheidsonderzoek </vt:lpstr>
      <vt:lpstr>Verdere uitwerking</vt:lpstr>
      <vt:lpstr>Verkeer en parkeren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Spoorzone Bilthoven</dc:title>
  <dc:creator>Charlotte Buijtelaar</dc:creator>
  <cp:lastModifiedBy>Joella Bax</cp:lastModifiedBy>
  <cp:revision>2</cp:revision>
  <cp:lastPrinted>2023-07-04T10:06:11Z</cp:lastPrinted>
  <dcterms:created xsi:type="dcterms:W3CDTF">2023-06-26T09:54:47Z</dcterms:created>
  <dcterms:modified xsi:type="dcterms:W3CDTF">2023-10-31T18:40:27Z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0x010100C6DEA6FDEE319544866ED4E2DC469831</vt:lpwstr>
  </property>
  <property fmtid="{D5CDD505-2E9C-101B-9397-08002B2CF9AE}" pid="3" name="MediaServiceImageTags">
    <vt:lpwstr/>
  </property>
</Properties>
</file>